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1pPr>
    <a:lvl2pPr marL="0" marR="0" indent="457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2pPr>
    <a:lvl3pPr marL="0" marR="0" indent="914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3pPr>
    <a:lvl4pPr marL="0" marR="0" indent="1371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4pPr>
    <a:lvl5pPr marL="0" marR="0" indent="18288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5pPr>
    <a:lvl6pPr marL="0" marR="0" indent="22860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6pPr>
    <a:lvl7pPr marL="0" marR="0" indent="2743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7pPr>
    <a:lvl8pPr marL="0" marR="0" indent="3200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8pPr>
    <a:lvl9pPr marL="0" marR="0" indent="3657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EFA07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254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254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3712597"/>
              <a:satOff val="-23099"/>
              <a:lumOff val="5802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BCEF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2871FF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D1F6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E7FE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298277" y="4927600"/>
            <a:ext cx="21863646" cy="3853767"/>
          </a:xfrm>
          <a:prstGeom prst="rect">
            <a:avLst/>
          </a:prstGeom>
        </p:spPr>
        <p:txBody>
          <a:bodyPr anchor="ctr"/>
          <a:lstStyle>
            <a:lvl1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1pPr>
            <a:lvl2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2pPr>
            <a:lvl3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3pPr>
            <a:lvl4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4pPr>
            <a:lvl5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Fact information"/>
          <p:cNvSpPr txBox="1"/>
          <p:nvPr>
            <p:ph type="body" sz="quarter" idx="21" hasCustomPrompt="1"/>
          </p:nvPr>
        </p:nvSpPr>
        <p:spPr>
          <a:xfrm>
            <a:off x="1295400" y="8117284"/>
            <a:ext cx="21869400" cy="592456"/>
          </a:xfrm>
          <a:prstGeom prst="rect">
            <a:avLst/>
          </a:prstGeom>
        </p:spPr>
        <p:txBody>
          <a:bodyPr/>
          <a:lstStyle>
            <a:lvl1pPr algn="ctr" defTabSz="490727">
              <a:spcBef>
                <a:spcPts val="2600"/>
              </a:spcBef>
              <a:defRPr spc="-88" sz="2940"/>
            </a:lvl1pPr>
          </a:lstStyle>
          <a:p>
            <a:pPr/>
            <a:r>
              <a:t>Fact information</a:t>
            </a:r>
          </a:p>
        </p:txBody>
      </p:sp>
      <p:sp>
        <p:nvSpPr>
          <p:cNvPr id="115" name="Body Level One…"/>
          <p:cNvSpPr txBox="1"/>
          <p:nvPr>
            <p:ph type="body" sz="half" idx="1" hasCustomPrompt="1"/>
          </p:nvPr>
        </p:nvSpPr>
        <p:spPr>
          <a:xfrm>
            <a:off x="1295400" y="3587043"/>
            <a:ext cx="21869400" cy="4730168"/>
          </a:xfrm>
          <a:prstGeom prst="rect">
            <a:avLst/>
          </a:prstGeom>
        </p:spPr>
        <p:txBody>
          <a:bodyPr anchor="b"/>
          <a:lstStyle>
            <a:lvl1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1pPr>
            <a:lvl2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2pPr>
            <a:lvl3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3pPr>
            <a:lvl4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4pPr>
            <a:lvl5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Attribution"/>
          <p:cNvSpPr txBox="1"/>
          <p:nvPr>
            <p:ph type="body" sz="quarter" idx="21" hasCustomPrompt="1"/>
          </p:nvPr>
        </p:nvSpPr>
        <p:spPr>
          <a:xfrm>
            <a:off x="2252674" y="10353079"/>
            <a:ext cx="20691414" cy="567945"/>
          </a:xfrm>
          <a:prstGeom prst="rect">
            <a:avLst/>
          </a:prstGeom>
        </p:spPr>
        <p:txBody>
          <a:bodyPr/>
          <a:lstStyle>
            <a:lvl1pPr defTabSz="584200">
              <a:defRPr spc="-84" sz="2800"/>
            </a:lvl1pPr>
          </a:lstStyle>
          <a:p>
            <a:pPr/>
            <a:r>
              <a:t>Attribution </a:t>
            </a:r>
          </a:p>
        </p:txBody>
      </p:sp>
      <p:sp>
        <p:nvSpPr>
          <p:cNvPr id="125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26" name="Body Level One…"/>
          <p:cNvSpPr txBox="1"/>
          <p:nvPr>
            <p:ph type="body" sz="half" idx="1" hasCustomPrompt="1"/>
          </p:nvPr>
        </p:nvSpPr>
        <p:spPr>
          <a:xfrm>
            <a:off x="1439912" y="4332885"/>
            <a:ext cx="21504176" cy="5497468"/>
          </a:xfrm>
          <a:prstGeom prst="rect">
            <a:avLst/>
          </a:prstGeom>
        </p:spPr>
        <p:txBody>
          <a:bodyPr anchor="b"/>
          <a:lstStyle>
            <a:lvl1pPr marL="714375" indent="-7143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1pPr>
            <a:lvl2pPr marL="714375" indent="-2571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2pPr>
            <a:lvl3pPr marL="714375" indent="2000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3pPr>
            <a:lvl4pPr marL="714375" indent="6572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4pPr>
            <a:lvl5pPr marL="714375" indent="11144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ide view of a person wearing a yellow hooded jacket in front of yellow shutters"/>
          <p:cNvSpPr/>
          <p:nvPr>
            <p:ph type="pic" idx="21"/>
          </p:nvPr>
        </p:nvSpPr>
        <p:spPr>
          <a:xfrm>
            <a:off x="4076700" y="-3937000"/>
            <a:ext cx="26492200" cy="176614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View of the back of a person with a yellow top looking through an opening in a stone wall"/>
          <p:cNvSpPr/>
          <p:nvPr>
            <p:ph type="pic" sz="half" idx="22"/>
          </p:nvPr>
        </p:nvSpPr>
        <p:spPr>
          <a:xfrm>
            <a:off x="-1" y="-525805"/>
            <a:ext cx="12065001" cy="77826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6" name="Person with a big smile wearing a blue top in front of a blue wall"/>
          <p:cNvSpPr/>
          <p:nvPr>
            <p:ph type="pic" sz="half" idx="23"/>
          </p:nvPr>
        </p:nvSpPr>
        <p:spPr>
          <a:xfrm>
            <a:off x="-1" y="6384784"/>
            <a:ext cx="12065001" cy="80482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erson in blue jeans and jean jacket against a solid red and purple wall"/>
          <p:cNvSpPr/>
          <p:nvPr>
            <p:ph type="pic" idx="21"/>
          </p:nvPr>
        </p:nvSpPr>
        <p:spPr>
          <a:xfrm>
            <a:off x="0" y="-1266000"/>
            <a:ext cx="24384000" cy="16248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miling person wearing sunglasses and a yellow top against a teal background"/>
          <p:cNvSpPr/>
          <p:nvPr>
            <p:ph type="pic" idx="21"/>
          </p:nvPr>
        </p:nvSpPr>
        <p:spPr>
          <a:xfrm>
            <a:off x="-685800" y="-6146800"/>
            <a:ext cx="34201100" cy="2008998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Presentation Title"/>
          <p:cNvSpPr txBox="1"/>
          <p:nvPr>
            <p:ph type="title" hasCustomPrompt="1"/>
          </p:nvPr>
        </p:nvSpPr>
        <p:spPr>
          <a:xfrm>
            <a:off x="1295400" y="4384675"/>
            <a:ext cx="21869400" cy="4699000"/>
          </a:xfrm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295400" y="9268776"/>
            <a:ext cx="21869400" cy="1422714"/>
          </a:xfrm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ide view of a person wearing a yellow hooded jacket in front of yellow shutters"/>
          <p:cNvSpPr/>
          <p:nvPr>
            <p:ph type="pic" idx="21"/>
          </p:nvPr>
        </p:nvSpPr>
        <p:spPr>
          <a:xfrm>
            <a:off x="8922063" y="-1"/>
            <a:ext cx="20573998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Slide Title"/>
          <p:cNvSpPr txBox="1"/>
          <p:nvPr>
            <p:ph type="title" hasCustomPrompt="1"/>
          </p:nvPr>
        </p:nvSpPr>
        <p:spPr>
          <a:xfrm>
            <a:off x="1295400" y="3743016"/>
            <a:ext cx="11442700" cy="533400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2" name="Body Level One…"/>
          <p:cNvSpPr txBox="1"/>
          <p:nvPr>
            <p:ph type="body" sz="quarter" idx="1" hasCustomPrompt="1"/>
          </p:nvPr>
        </p:nvSpPr>
        <p:spPr>
          <a:xfrm>
            <a:off x="1295400" y="9271000"/>
            <a:ext cx="11442700" cy="3175000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1" name="Slide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</p:txBody>
      </p:sp>
      <p:sp>
        <p:nvSpPr>
          <p:cNvPr id="42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43" name="Slide Title"/>
          <p:cNvSpPr txBox="1"/>
          <p:nvPr>
            <p:ph type="title" hasCustomPrompt="1"/>
          </p:nvPr>
        </p:nvSpPr>
        <p:spPr>
          <a:xfrm>
            <a:off x="1295400" y="1620697"/>
            <a:ext cx="21869400" cy="1778386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xfrm>
            <a:off x="1295400" y="5270500"/>
            <a:ext cx="21869400" cy="7137400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22793706" y="12981031"/>
            <a:ext cx="361189" cy="40411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53" name="Body Level One…"/>
          <p:cNvSpPr txBox="1"/>
          <p:nvPr>
            <p:ph type="body" idx="1" hasCustomPrompt="1"/>
          </p:nvPr>
        </p:nvSpPr>
        <p:spPr>
          <a:xfrm>
            <a:off x="1295400" y="5270500"/>
            <a:ext cx="21869400" cy="7135317"/>
          </a:xfrm>
          <a:prstGeom prst="rect">
            <a:avLst/>
          </a:prstGeom>
        </p:spPr>
        <p:txBody>
          <a:bodyPr numCol="2" spcCol="1093469"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4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erson with a big smile wearing a blue top in front of a blue wall"/>
          <p:cNvSpPr/>
          <p:nvPr>
            <p:ph type="pic" idx="21"/>
          </p:nvPr>
        </p:nvSpPr>
        <p:spPr>
          <a:xfrm>
            <a:off x="10236489" y="-1"/>
            <a:ext cx="2056146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95400" y="5257800"/>
            <a:ext cx="11442700" cy="6886575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Rectangle"/>
          <p:cNvSpPr/>
          <p:nvPr/>
        </p:nvSpPr>
        <p:spPr>
          <a:xfrm>
            <a:off x="0" y="990550"/>
            <a:ext cx="12538389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65" name="Author and Date"/>
          <p:cNvSpPr txBox="1"/>
          <p:nvPr>
            <p:ph type="body" sz="quarter" idx="22" hasCustomPrompt="1"/>
          </p:nvPr>
        </p:nvSpPr>
        <p:spPr>
          <a:xfrm>
            <a:off x="1295400" y="12955885"/>
            <a:ext cx="114427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66" name="Slide Title"/>
          <p:cNvSpPr txBox="1"/>
          <p:nvPr>
            <p:ph type="title" hasCustomPrompt="1"/>
          </p:nvPr>
        </p:nvSpPr>
        <p:spPr>
          <a:xfrm>
            <a:off x="1295400" y="1625600"/>
            <a:ext cx="11442700" cy="2466975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67" name="Slide Subtitle"/>
          <p:cNvSpPr txBox="1"/>
          <p:nvPr>
            <p:ph type="body" sz="quarter" idx="23" hasCustomPrompt="1"/>
          </p:nvPr>
        </p:nvSpPr>
        <p:spPr>
          <a:xfrm>
            <a:off x="1295400" y="4092575"/>
            <a:ext cx="11442701" cy="678372"/>
          </a:xfrm>
          <a:prstGeom prst="rect">
            <a:avLst/>
          </a:prstGeom>
        </p:spPr>
        <p:txBody>
          <a:bodyPr/>
          <a:lstStyle>
            <a:lvl1pPr defTabSz="566674">
              <a:defRPr spc="-101" sz="3395"/>
            </a:lvl1pPr>
          </a:lstStyle>
          <a:p>
            <a:pPr/>
            <a:r>
              <a:t>Slide Subtitle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ection Title"/>
          <p:cNvSpPr txBox="1"/>
          <p:nvPr>
            <p:ph type="title" hasCustomPrompt="1"/>
          </p:nvPr>
        </p:nvSpPr>
        <p:spPr>
          <a:xfrm>
            <a:off x="1295400" y="5404408"/>
            <a:ext cx="21869400" cy="2881785"/>
          </a:xfrm>
          <a:prstGeom prst="rect">
            <a:avLst/>
          </a:prstGeom>
        </p:spPr>
        <p:txBody>
          <a:bodyPr anchor="ctr"/>
          <a:lstStyle>
            <a:lvl1pPr defTabSz="825500">
              <a:defRPr spc="-408" sz="10200"/>
            </a:lvl1pPr>
          </a:lstStyle>
          <a:p>
            <a:pPr/>
            <a:r>
              <a:t>Section Title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84" name="Slide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Slide Subtitle </a:t>
            </a:r>
          </a:p>
        </p:txBody>
      </p:sp>
      <p:sp>
        <p:nvSpPr>
          <p:cNvPr id="85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86" name="Slide Title"/>
          <p:cNvSpPr txBox="1"/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95" name="Agenda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Agenda Subtitle</a:t>
            </a:r>
          </a:p>
        </p:txBody>
      </p:sp>
      <p:sp>
        <p:nvSpPr>
          <p:cNvPr id="96" name="Body Level One…"/>
          <p:cNvSpPr txBox="1"/>
          <p:nvPr>
            <p:ph type="body" idx="1" hasCustomPrompt="1"/>
          </p:nvPr>
        </p:nvSpPr>
        <p:spPr>
          <a:xfrm>
            <a:off x="1295400" y="5118100"/>
            <a:ext cx="21869400" cy="7137400"/>
          </a:xfrm>
          <a:prstGeom prst="rect">
            <a:avLst/>
          </a:prstGeom>
        </p:spPr>
        <p:txBody>
          <a:bodyPr/>
          <a:lstStyle>
            <a:lvl1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1pPr>
            <a:lvl2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2pPr>
            <a:lvl3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3pPr>
            <a:lvl4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4pPr>
            <a:lvl5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7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98" name="Agenda Title"/>
          <p:cNvSpPr txBox="1"/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Agenda Title</a:t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1298349" y="4384675"/>
            <a:ext cx="21869401" cy="469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98349" y="9268776"/>
            <a:ext cx="21869401" cy="1402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797516" y="12979146"/>
            <a:ext cx="361189" cy="40411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3428914">
              <a:lnSpc>
                <a:spcPct val="100000"/>
              </a:lnSpc>
              <a:spcBef>
                <a:spcPts val="0"/>
              </a:spcBef>
              <a:tabLst/>
              <a:defRPr spc="0" sz="1800"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1pPr>
      <a:lvl2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2pPr>
      <a:lvl3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3pPr>
      <a:lvl4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4pPr>
      <a:lvl5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5pPr>
      <a:lvl6pPr marL="0" marR="0" indent="2286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6pPr>
      <a:lvl7pPr marL="0" marR="0" indent="2743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7pPr>
      <a:lvl8pPr marL="0" marR="0" indent="3200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8pPr>
      <a:lvl9pPr marL="0" marR="0" indent="3657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9pPr>
    </p:bodyStyle>
    <p:otherStyle>
      <a:lvl1pPr marL="0" marR="0" indent="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hyperlink" Target="mailto:harshchaturvedi1002@gmail.com" TargetMode="External"/><Relationship Id="rId11" Type="http://schemas.openxmlformats.org/officeDocument/2006/relationships/hyperlink" Target="http://GitHub.com/FlamingArch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ectangle"/>
          <p:cNvSpPr/>
          <p:nvPr/>
        </p:nvSpPr>
        <p:spPr>
          <a:xfrm>
            <a:off x="-381149" y="-354649"/>
            <a:ext cx="25146298" cy="14425298"/>
          </a:xfrm>
          <a:prstGeom prst="rect">
            <a:avLst/>
          </a:prstGeom>
          <a:solidFill>
            <a:schemeClr val="accent5">
              <a:hueOff val="129701"/>
              <a:lumOff val="-2282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pc="-44" sz="22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grpSp>
        <p:nvGrpSpPr>
          <p:cNvPr id="164" name="Group"/>
          <p:cNvGrpSpPr/>
          <p:nvPr/>
        </p:nvGrpSpPr>
        <p:grpSpPr>
          <a:xfrm>
            <a:off x="12151098" y="-256589"/>
            <a:ext cx="3185848" cy="14229178"/>
            <a:chOff x="0" y="0"/>
            <a:chExt cx="3185847" cy="14229176"/>
          </a:xfrm>
        </p:grpSpPr>
        <p:pic>
          <p:nvPicPr>
            <p:cNvPr id="162" name="Screen 7.png" descr="Screen 7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185848" cy="6894502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736600" dist="459665" dir="0">
                <a:srgbClr val="000000">
                  <a:alpha val="20000"/>
                </a:srgbClr>
              </a:outerShdw>
            </a:effectLst>
          </p:spPr>
        </p:pic>
        <p:pic>
          <p:nvPicPr>
            <p:cNvPr id="163" name="Screen 13.png" descr="Screen 13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7334674"/>
              <a:ext cx="3185848" cy="6894503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736600" dist="459665" dir="0">
                <a:srgbClr val="000000">
                  <a:alpha val="20000"/>
                </a:srgbClr>
              </a:outerShdw>
            </a:effectLst>
          </p:spPr>
        </p:pic>
      </p:grpSp>
      <p:grpSp>
        <p:nvGrpSpPr>
          <p:cNvPr id="168" name="Group"/>
          <p:cNvGrpSpPr/>
          <p:nvPr/>
        </p:nvGrpSpPr>
        <p:grpSpPr>
          <a:xfrm>
            <a:off x="15713569" y="-3819035"/>
            <a:ext cx="3185849" cy="21354070"/>
            <a:chOff x="0" y="0"/>
            <a:chExt cx="3185847" cy="21354068"/>
          </a:xfrm>
        </p:grpSpPr>
        <p:pic>
          <p:nvPicPr>
            <p:cNvPr id="165" name="Screen 12.png" descr="Screen 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14459567"/>
              <a:ext cx="3185848" cy="6894502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736600" dist="459665" dir="5400000">
                <a:srgbClr val="000000">
                  <a:alpha val="20000"/>
                </a:srgbClr>
              </a:outerShdw>
            </a:effectLst>
          </p:spPr>
        </p:pic>
        <p:pic>
          <p:nvPicPr>
            <p:cNvPr id="166" name="Screen 15.png" descr="Screen 15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7229783"/>
              <a:ext cx="3185848" cy="6894503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736600" dist="459665" dir="5400000">
                <a:srgbClr val="000000">
                  <a:alpha val="20000"/>
                </a:srgbClr>
              </a:outerShdw>
            </a:effectLst>
          </p:spPr>
        </p:pic>
        <p:pic>
          <p:nvPicPr>
            <p:cNvPr id="167" name="Screen 16.png" descr="Screen 16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0"/>
              <a:ext cx="3185848" cy="6894502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736600" dist="459665" dir="5400000">
                <a:srgbClr val="000000">
                  <a:alpha val="20000"/>
                </a:srgbClr>
              </a:outerShdw>
            </a:effectLst>
          </p:spPr>
        </p:pic>
      </p:grpSp>
      <p:grpSp>
        <p:nvGrpSpPr>
          <p:cNvPr id="171" name="Group"/>
          <p:cNvGrpSpPr/>
          <p:nvPr/>
        </p:nvGrpSpPr>
        <p:grpSpPr>
          <a:xfrm>
            <a:off x="19276040" y="-308340"/>
            <a:ext cx="3185849" cy="14263995"/>
            <a:chOff x="0" y="0"/>
            <a:chExt cx="3185847" cy="14263993"/>
          </a:xfrm>
        </p:grpSpPr>
        <p:pic>
          <p:nvPicPr>
            <p:cNvPr id="169" name="Screen 14.png" descr="Screen 14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7369492"/>
              <a:ext cx="3185848" cy="6894502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736600" dist="459665" dir="5400000">
                <a:srgbClr val="000000">
                  <a:alpha val="20000"/>
                </a:srgbClr>
              </a:outerShdw>
            </a:effectLst>
          </p:spPr>
        </p:pic>
        <p:pic>
          <p:nvPicPr>
            <p:cNvPr id="170" name="Screen 18.png" descr="Screen 18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3185848" cy="6894502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736600" dist="459665" dir="5400000">
                <a:srgbClr val="000000">
                  <a:alpha val="20000"/>
                </a:srgbClr>
              </a:outerShdw>
            </a:effectLst>
          </p:spPr>
        </p:pic>
      </p:grpSp>
      <p:pic>
        <p:nvPicPr>
          <p:cNvPr id="172" name="Hero White.png" descr="Hero White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978250" y="2622945"/>
            <a:ext cx="3639386" cy="1345367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#HEROCOLABS"/>
          <p:cNvSpPr txBox="1"/>
          <p:nvPr/>
        </p:nvSpPr>
        <p:spPr>
          <a:xfrm>
            <a:off x="914112" y="4313628"/>
            <a:ext cx="4696962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-48" sz="4800">
                <a:solidFill>
                  <a:srgbClr val="FFFFFF"/>
                </a:solidFill>
                <a:latin typeface="Manrope ExtraLight Bold"/>
                <a:ea typeface="Manrope ExtraLight Bold"/>
                <a:cs typeface="Manrope ExtraLight Bold"/>
                <a:sym typeface="Manrope ExtraLight Bold"/>
              </a:defRPr>
            </a:lvl1pPr>
          </a:lstStyle>
          <a:p>
            <a:pPr/>
            <a:r>
              <a:t>#HEROCOLABS</a:t>
            </a:r>
          </a:p>
        </p:txBody>
      </p:sp>
      <p:sp>
        <p:nvSpPr>
          <p:cNvPr id="174" name="App Challenge 2.0"/>
          <p:cNvSpPr txBox="1"/>
          <p:nvPr/>
        </p:nvSpPr>
        <p:spPr>
          <a:xfrm>
            <a:off x="930454" y="5231942"/>
            <a:ext cx="7426775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-72" sz="7200">
                <a:solidFill>
                  <a:srgbClr val="FFFFFF"/>
                </a:solidFill>
                <a:latin typeface="Manrope ExtraLight Light"/>
                <a:ea typeface="Manrope ExtraLight Light"/>
                <a:cs typeface="Manrope ExtraLight Light"/>
                <a:sym typeface="Manrope ExtraLight Light"/>
              </a:defRPr>
            </a:lvl1pPr>
          </a:lstStyle>
          <a:p>
            <a:pPr/>
            <a:r>
              <a:t>App Challenge 2.0</a:t>
            </a:r>
          </a:p>
        </p:txBody>
      </p:sp>
      <p:sp>
        <p:nvSpPr>
          <p:cNvPr id="175" name="SUBMISSION BY"/>
          <p:cNvSpPr txBox="1"/>
          <p:nvPr/>
        </p:nvSpPr>
        <p:spPr>
          <a:xfrm>
            <a:off x="809952" y="8453082"/>
            <a:ext cx="259195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Manrope ExtraLight Bold"/>
                <a:ea typeface="Manrope ExtraLight Bold"/>
                <a:cs typeface="Manrope ExtraLight Bold"/>
                <a:sym typeface="Manrope ExtraLight Bold"/>
              </a:defRPr>
            </a:lvl1pPr>
          </a:lstStyle>
          <a:p>
            <a:pPr/>
            <a:r>
              <a:t>SUBMISSION BY</a:t>
            </a:r>
          </a:p>
        </p:txBody>
      </p:sp>
      <p:sp>
        <p:nvSpPr>
          <p:cNvPr id="176" name="Harsh Chaturvedi"/>
          <p:cNvSpPr txBox="1"/>
          <p:nvPr/>
        </p:nvSpPr>
        <p:spPr>
          <a:xfrm>
            <a:off x="810126" y="9056816"/>
            <a:ext cx="4812398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pc="-48" sz="4800">
                <a:solidFill>
                  <a:srgbClr val="FFFFFF"/>
                </a:solidFill>
                <a:latin typeface="Manrope ExtraLight Light"/>
                <a:ea typeface="Manrope ExtraLight Light"/>
                <a:cs typeface="Manrope ExtraLight Light"/>
                <a:sym typeface="Manrope ExtraLight Light"/>
              </a:defRPr>
            </a:lvl1pPr>
          </a:lstStyle>
          <a:p>
            <a:pPr/>
            <a:r>
              <a:t>Harsh Chaturvedi</a:t>
            </a:r>
          </a:p>
        </p:txBody>
      </p:sp>
      <p:sp>
        <p:nvSpPr>
          <p:cNvPr id="177" name="B.Tech · Computer Science Engineering…"/>
          <p:cNvSpPr txBox="1"/>
          <p:nvPr/>
        </p:nvSpPr>
        <p:spPr>
          <a:xfrm>
            <a:off x="810126" y="10086000"/>
            <a:ext cx="7271125" cy="1158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pc="-32" sz="3200">
                <a:solidFill>
                  <a:srgbClr val="FFFFFF"/>
                </a:solidFill>
                <a:latin typeface="Manrope ExtraLight Regular"/>
                <a:ea typeface="Manrope ExtraLight Regular"/>
                <a:cs typeface="Manrope ExtraLight Regular"/>
                <a:sym typeface="Manrope ExtraLight Regular"/>
              </a:defRPr>
            </a:pPr>
            <a:r>
              <a:t>B.Tech · Computer Science Engineering</a:t>
            </a:r>
          </a:p>
          <a:p>
            <a:pPr algn="l">
              <a:defRPr spc="-32" sz="3200">
                <a:solidFill>
                  <a:srgbClr val="FFFFFF"/>
                </a:solidFill>
                <a:latin typeface="Manrope ExtraLight Regular"/>
                <a:ea typeface="Manrope ExtraLight Regular"/>
                <a:cs typeface="Manrope ExtraLight Regular"/>
                <a:sym typeface="Manrope ExtraLight Regular"/>
              </a:defRPr>
            </a:pPr>
            <a:r>
              <a:t>(3rd Year)</a:t>
            </a:r>
          </a:p>
        </p:txBody>
      </p:sp>
      <p:sp>
        <p:nvSpPr>
          <p:cNvPr id="178" name="harshchaturvedi1002@gmail.com"/>
          <p:cNvSpPr txBox="1"/>
          <p:nvPr/>
        </p:nvSpPr>
        <p:spPr>
          <a:xfrm>
            <a:off x="807822" y="11416175"/>
            <a:ext cx="470274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pc="-24" sz="2400" u="sng">
                <a:solidFill>
                  <a:srgbClr val="FFFFFF"/>
                </a:solidFill>
                <a:latin typeface="Manrope ExtraLight Regular"/>
                <a:ea typeface="Manrope ExtraLight Regular"/>
                <a:cs typeface="Manrope ExtraLight Regular"/>
                <a:sym typeface="Manrope ExtraLight Regular"/>
                <a:hlinkClick r:id="rId10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10" invalidUrl="" action="" tgtFrame="" tooltip="" history="1" highlightClick="0" endSnd="0"/>
              </a:rPr>
              <a:t>harshchaturvedi1002@gmail.com</a:t>
            </a:r>
          </a:p>
        </p:txBody>
      </p:sp>
      <p:sp>
        <p:nvSpPr>
          <p:cNvPr id="179" name="GitHub.com/FlamingArch"/>
          <p:cNvSpPr txBox="1"/>
          <p:nvPr/>
        </p:nvSpPr>
        <p:spPr>
          <a:xfrm>
            <a:off x="816728" y="11929274"/>
            <a:ext cx="355253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pc="-24" sz="2400" u="sng">
                <a:solidFill>
                  <a:srgbClr val="FFFFFF"/>
                </a:solidFill>
                <a:latin typeface="Manrope ExtraLight Regular"/>
                <a:ea typeface="Manrope ExtraLight Regular"/>
                <a:cs typeface="Manrope ExtraLight Regular"/>
                <a:sym typeface="Manrope ExtraLight Regular"/>
                <a:hlinkClick r:id="rId11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11" invalidUrl="" action="" tgtFrame="" tooltip="" history="1" highlightClick="0" endSnd="0"/>
              </a:rPr>
              <a:t>GitHub.com/FlamingArch</a:t>
            </a:r>
          </a:p>
        </p:txBody>
      </p:sp>
    </p:spTree>
  </p:cSld>
  <p:clrMapOvr>
    <a:masterClrMapping/>
  </p:clrMapOvr>
  <p:transition xmlns:p14="http://schemas.microsoft.com/office/powerpoint/2010/main" spd="med" advClick="0" advTm="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0"/>
                            </p:stCondLst>
                            <p:childTnLst>
                              <p:par>
                                <p:cTn id="10" presetClass="entr" nodeType="after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500"/>
                            </p:stCondLst>
                            <p:childTnLst>
                              <p:par>
                                <p:cTn id="15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500"/>
                            </p:stCondLst>
                            <p:childTnLst>
                              <p:par>
                                <p:cTn id="19" presetClass="entr" nodeType="afterEffect" presetSubtype="8" presetID="2" grpId="4" fill="hold">
                                  <p:stCondLst>
                                    <p:cond delay="4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900"/>
                            </p:stCondLst>
                            <p:childTnLst>
                              <p:par>
                                <p:cTn id="24" presetClass="entr" nodeType="afterEffect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900"/>
                            </p:stCondLst>
                            <p:childTnLst>
                              <p:par>
                                <p:cTn id="29" presetClass="entr" nodeType="afterEffect" presetSubtype="1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8900"/>
                            </p:stCondLst>
                            <p:childTnLst>
                              <p:par>
                                <p:cTn id="34" presetClass="entr" nodeType="afterEffect" presetSubtype="4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9900"/>
                            </p:stCondLst>
                            <p:childTnLst>
                              <p:par>
                                <p:cTn id="39" presetClass="entr" nodeType="afterEffect" presetSubtype="8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900"/>
                            </p:stCondLst>
                            <p:childTnLst>
                              <p:par>
                                <p:cTn id="44" presetClass="entr" nodeType="afterEffect" presetSubtype="8" presetID="2" grpId="9" fill="hold">
                                  <p:stCondLst>
                                    <p:cond delay="4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2300"/>
                            </p:stCondLst>
                            <p:childTnLst>
                              <p:par>
                                <p:cTn id="49" presetClass="entr" nodeType="afterEffect" presetSubtype="8" presetID="2" grpId="10" fill="hold">
                                  <p:stCondLst>
                                    <p:cond delay="4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3700"/>
                            </p:stCondLst>
                            <p:childTnLst>
                              <p:par>
                                <p:cTn id="54" presetClass="entr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4200"/>
                            </p:stCondLst>
                            <p:childTnLst>
                              <p:par>
                                <p:cTn id="58" presetClass="entr" nodeType="afterEffect" presetID="9" grpId="12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4900"/>
                            </p:stCondLst>
                            <p:childTnLst>
                              <p:par>
                                <p:cTn id="62" presetClass="exit" nodeType="afterEffect" presetSubtype="4" presetID="2" grpId="13" fill="hold">
                                  <p:stCondLst>
                                    <p:cond delay="4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9900"/>
                            </p:stCondLst>
                            <p:childTnLst>
                              <p:par>
                                <p:cTn id="67" presetClass="exit" nodeType="afterEffect" presetSubtype="4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900"/>
                            </p:stCondLst>
                            <p:childTnLst>
                              <p:par>
                                <p:cTn id="72" presetClass="exit" nodeType="afterEffect" presetSubtype="1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7" grpId="10"/>
      <p:bldP build="whole" bldLvl="1" animBg="1" rev="0" advAuto="0" spid="178" grpId="11"/>
      <p:bldP build="whole" bldLvl="1" animBg="1" rev="0" advAuto="0" spid="168" grpId="7"/>
      <p:bldP build="whole" bldLvl="1" animBg="1" rev="0" advAuto="0" spid="171" grpId="13"/>
      <p:bldP build="whole" bldLvl="1" animBg="1" rev="0" advAuto="0" spid="179" grpId="12"/>
      <p:bldP build="whole" bldLvl="1" animBg="1" rev="0" advAuto="0" spid="164" grpId="14"/>
      <p:bldP build="whole" bldLvl="1" animBg="1" rev="0" advAuto="0" spid="173" grpId="2"/>
      <p:bldP build="whole" bldLvl="1" animBg="1" rev="0" advAuto="0" spid="172" grpId="1"/>
      <p:bldP build="whole" bldLvl="1" animBg="1" rev="0" advAuto="0" spid="168" grpId="15"/>
      <p:bldP build="whole" bldLvl="1" animBg="1" rev="0" advAuto="0" spid="176" grpId="9"/>
      <p:bldP build="whole" bldLvl="1" animBg="1" rev="0" advAuto="0" spid="171" grpId="5"/>
      <p:bldP build="whole" bldLvl="1" animBg="1" rev="0" advAuto="0" spid="174" grpId="4"/>
      <p:bldP build="whole" bldLvl="1" animBg="1" rev="0" advAuto="0" spid="164" grpId="6"/>
      <p:bldP build="whole" bldLvl="1" animBg="1" rev="0" advAuto="0" spid="161" grpId="3"/>
      <p:bldP build="whole" bldLvl="1" animBg="1" rev="0" advAuto="0" spid="175" grpId="8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eo Fencing like you’ve never seen before"/>
          <p:cNvSpPr txBox="1"/>
          <p:nvPr/>
        </p:nvSpPr>
        <p:spPr>
          <a:xfrm>
            <a:off x="872608" y="1299412"/>
            <a:ext cx="22638784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-90" sz="9000">
                <a:latin typeface="Manrope ExtraLight Bold"/>
                <a:ea typeface="Manrope ExtraLight Bold"/>
                <a:cs typeface="Manrope ExtraLight Bold"/>
                <a:sym typeface="Manrope ExtraLight Bold"/>
              </a:defRPr>
            </a:lvl1pPr>
          </a:lstStyle>
          <a:p>
            <a:pPr/>
            <a:r>
              <a:t>Geo Fencing like you’ve never seen before</a:t>
            </a:r>
          </a:p>
        </p:txBody>
      </p:sp>
      <p:pic>
        <p:nvPicPr>
          <p:cNvPr id="217" name="Screen 21.png" descr="Screen 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00096" y="4238837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xit" nodeType="afterEffect" presetSubtype="32" presetID="23" grpId="3" fill="hold">
                                  <p:stCondLst>
                                    <p:cond delay="4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500"/>
                            </p:stCondLst>
                            <p:childTnLst>
                              <p:par>
                                <p:cTn id="20" presetClass="exit" nodeType="afterEffect" presetSubtype="32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6" grpId="3"/>
      <p:bldP build="whole" bldLvl="1" animBg="1" rev="0" advAuto="0" spid="217" grpId="2"/>
      <p:bldP build="whole" bldLvl="1" animBg="1" rev="0" advAuto="0" spid="216" grpId="1"/>
      <p:bldP build="whole" bldLvl="1" animBg="1" rev="0" advAuto="0" spid="217" grpId="4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Hero White.png" descr="Hero 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72307" y="6185317"/>
            <a:ext cx="3639386" cy="13453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Redesigned Welcome Experience"/>
          <p:cNvSpPr txBox="1"/>
          <p:nvPr/>
        </p:nvSpPr>
        <p:spPr>
          <a:xfrm>
            <a:off x="3140028" y="1299412"/>
            <a:ext cx="18103945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-90" sz="9000">
                <a:latin typeface="Manrope ExtraLight Bold"/>
                <a:ea typeface="Manrope ExtraLight Bold"/>
                <a:cs typeface="Manrope ExtraLight Bold"/>
                <a:sym typeface="Manrope ExtraLight Bold"/>
              </a:defRPr>
            </a:lvl1pPr>
          </a:lstStyle>
          <a:p>
            <a:pPr/>
            <a:r>
              <a:t>Redesigned Welcome Experience</a:t>
            </a:r>
          </a:p>
        </p:txBody>
      </p:sp>
      <p:pic>
        <p:nvPicPr>
          <p:cNvPr id="183" name="Screen 4.png" descr="Screen 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8714" y="4284771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184" name="Screen 3.png" descr="Screen 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76303" y="4284771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185" name="Screen 2.png" descr="Screen 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623891" y="4284771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186" name="Screen 1.png" descr="Screen 1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271480" y="4284771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4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400"/>
                            </p:stCondLst>
                            <p:childTnLst>
                              <p:par>
                                <p:cTn id="15" presetClass="entr" nodeType="afterEffect" presetSubtype="4" presetID="2" grpId="3" fill="hold">
                                  <p:stCondLst>
                                    <p:cond delay="4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800"/>
                            </p:stCondLst>
                            <p:childTnLst>
                              <p:par>
                                <p:cTn id="20" presetClass="entr" nodeType="afterEffect" presetSubtype="4" presetID="2" grpId="4" fill="hold">
                                  <p:stCondLst>
                                    <p:cond delay="4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200"/>
                            </p:stCondLst>
                            <p:childTnLst>
                              <p:par>
                                <p:cTn id="25" presetClass="entr" nodeType="afterEffect" presetSubtype="4" presetID="2" grpId="5" fill="hold">
                                  <p:stCondLst>
                                    <p:cond delay="4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600"/>
                            </p:stCondLst>
                            <p:childTnLst>
                              <p:par>
                                <p:cTn id="30" presetClass="exit" nodeType="afterEffect" presetSubtype="32" presetID="23" grpId="6" fill="hold">
                                  <p:stCondLst>
                                    <p:cond delay="4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1100"/>
                            </p:stCondLst>
                            <p:childTnLst>
                              <p:par>
                                <p:cTn id="35" presetClass="exit" nodeType="afterEffect" presetSubtype="32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1600"/>
                            </p:stCondLst>
                            <p:childTnLst>
                              <p:par>
                                <p:cTn id="40" presetClass="exit" nodeType="afterEffect" presetSubtype="32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100"/>
                            </p:stCondLst>
                            <p:childTnLst>
                              <p:par>
                                <p:cTn id="45" presetClass="exit" nodeType="afterEffect" presetSubtype="32" presetID="2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2600"/>
                            </p:stCondLst>
                            <p:childTnLst>
                              <p:par>
                                <p:cTn id="50" presetClass="exit" nodeType="afterEffect" presetSubtype="32" presetID="2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4" grpId="10"/>
      <p:bldP build="whole" bldLvl="1" animBg="1" rev="0" advAuto="0" spid="185" grpId="4"/>
      <p:bldP build="whole" bldLvl="1" animBg="1" rev="0" advAuto="0" spid="182" grpId="1"/>
      <p:bldP build="whole" bldLvl="1" animBg="1" rev="0" advAuto="0" spid="183" grpId="9"/>
      <p:bldP build="whole" bldLvl="1" animBg="1" rev="0" advAuto="0" spid="184" grpId="3"/>
      <p:bldP build="whole" bldLvl="1" animBg="1" rev="0" advAuto="0" spid="185" grpId="7"/>
      <p:bldP build="whole" bldLvl="1" animBg="1" rev="0" advAuto="0" spid="182" grpId="6"/>
      <p:bldP build="whole" bldLvl="1" animBg="1" rev="0" advAuto="0" spid="183" grpId="2"/>
      <p:bldP build="whole" bldLvl="1" animBg="1" rev="0" advAuto="0" spid="186" grpId="5"/>
      <p:bldP build="whole" bldLvl="1" animBg="1" rev="0" advAuto="0" spid="186" grpId="8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New Login Experience"/>
          <p:cNvSpPr txBox="1"/>
          <p:nvPr/>
        </p:nvSpPr>
        <p:spPr>
          <a:xfrm>
            <a:off x="6202977" y="1299412"/>
            <a:ext cx="11978046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-90" sz="9000">
                <a:latin typeface="Manrope ExtraLight Bold"/>
                <a:ea typeface="Manrope ExtraLight Bold"/>
                <a:cs typeface="Manrope ExtraLight Bold"/>
                <a:sym typeface="Manrope ExtraLight Bold"/>
              </a:defRPr>
            </a:lvl1pPr>
          </a:lstStyle>
          <a:p>
            <a:pPr/>
            <a:r>
              <a:t>New Login Experience</a:t>
            </a:r>
          </a:p>
        </p:txBody>
      </p:sp>
      <p:pic>
        <p:nvPicPr>
          <p:cNvPr id="189" name="Screen 7.png" descr="Screen 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52508" y="4217046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190" name="Screen 6.png" descr="Screen 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00097" y="4217046"/>
            <a:ext cx="3783805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191" name="Screen 5.png" descr="Screen 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947686" y="4217046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Class="entr" nodeType="afterEffect" presetSubtype="4" presetID="2" grpId="3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400"/>
                            </p:stCondLst>
                            <p:childTnLst>
                              <p:par>
                                <p:cTn id="20" presetClass="entr" nodeType="afterEffect" presetSubtype="4" presetID="2" grpId="4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600"/>
                            </p:stCondLst>
                            <p:childTnLst>
                              <p:par>
                                <p:cTn id="25" presetClass="exit" nodeType="afterEffect" presetSubtype="32" presetID="23" grpId="5" fill="hold">
                                  <p:stCondLst>
                                    <p:cond delay="4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100"/>
                            </p:stCondLst>
                            <p:childTnLst>
                              <p:par>
                                <p:cTn id="30" presetClass="exit" nodeType="afterEffect" presetSubtype="32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600"/>
                            </p:stCondLst>
                            <p:childTnLst>
                              <p:par>
                                <p:cTn id="35" presetClass="exit" nodeType="afterEffect" presetSubtype="32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100"/>
                            </p:stCondLst>
                            <p:childTnLst>
                              <p:par>
                                <p:cTn id="40" presetClass="exit" nodeType="afterEffect" presetSubtype="32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1" grpId="4"/>
      <p:bldP build="whole" bldLvl="1" animBg="1" rev="0" advAuto="0" spid="188" grpId="1"/>
      <p:bldP build="whole" bldLvl="1" animBg="1" rev="0" advAuto="0" spid="191" grpId="6"/>
      <p:bldP build="whole" bldLvl="1" animBg="1" rev="0" advAuto="0" spid="189" grpId="7"/>
      <p:bldP build="whole" bldLvl="1" animBg="1" rev="0" advAuto="0" spid="188" grpId="5"/>
      <p:bldP build="whole" bldLvl="1" animBg="1" rev="0" advAuto="0" spid="190" grpId="3"/>
      <p:bldP build="whole" bldLvl="1" animBg="1" rev="0" advAuto="0" spid="190" grpId="8"/>
      <p:bldP build="whole" bldLvl="1" animBg="1" rev="0" advAuto="0" spid="189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Reimagined Hero Connect Introduction"/>
          <p:cNvSpPr txBox="1"/>
          <p:nvPr/>
        </p:nvSpPr>
        <p:spPr>
          <a:xfrm>
            <a:off x="1474588" y="1299412"/>
            <a:ext cx="21434824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-90" sz="9000">
                <a:latin typeface="Manrope ExtraLight Bold"/>
                <a:ea typeface="Manrope ExtraLight Bold"/>
                <a:cs typeface="Manrope ExtraLight Bold"/>
                <a:sym typeface="Manrope ExtraLight Bold"/>
              </a:defRPr>
            </a:lvl1pPr>
          </a:lstStyle>
          <a:p>
            <a:pPr/>
            <a:r>
              <a:t>Reimagined Hero Connect Introduction</a:t>
            </a:r>
          </a:p>
        </p:txBody>
      </p:sp>
      <p:pic>
        <p:nvPicPr>
          <p:cNvPr id="194" name="Screen 11.png" descr="Screen 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8714" y="4284771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195" name="Screen 8.png" descr="Screen 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76303" y="4284771"/>
            <a:ext cx="3783805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196" name="Screen 10.png" descr="Screen 1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623892" y="4284771"/>
            <a:ext cx="3783805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197" name="Screen 9.png" descr="Screen 9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271480" y="4284771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ntr" nodeType="afterEffect" presetSubtype="4" presetID="2" grpId="3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200"/>
                            </p:stCondLst>
                            <p:childTnLst>
                              <p:par>
                                <p:cTn id="20" presetClass="entr" nodeType="afterEffect" presetSubtype="4" presetID="2" grpId="4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400"/>
                            </p:stCondLst>
                            <p:childTnLst>
                              <p:par>
                                <p:cTn id="25" presetClass="entr" nodeType="afterEffect" presetSubtype="4" presetID="2" grpId="5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600"/>
                            </p:stCondLst>
                            <p:childTnLst>
                              <p:par>
                                <p:cTn id="30" presetClass="exit" nodeType="afterEffect" presetSubtype="32" presetID="23" grpId="6" fill="hold">
                                  <p:stCondLst>
                                    <p:cond delay="4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100"/>
                            </p:stCondLst>
                            <p:childTnLst>
                              <p:par>
                                <p:cTn id="35" presetClass="exit" nodeType="afterEffect" presetSubtype="32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600"/>
                            </p:stCondLst>
                            <p:childTnLst>
                              <p:par>
                                <p:cTn id="40" presetClass="exit" nodeType="afterEffect" presetSubtype="32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1100"/>
                            </p:stCondLst>
                            <p:childTnLst>
                              <p:par>
                                <p:cTn id="45" presetClass="exit" nodeType="afterEffect" presetSubtype="32" presetID="2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1600"/>
                            </p:stCondLst>
                            <p:childTnLst>
                              <p:par>
                                <p:cTn id="50" presetClass="exit" nodeType="afterEffect" presetSubtype="32" presetID="2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4" grpId="9"/>
      <p:bldP build="whole" bldLvl="1" animBg="1" rev="0" advAuto="0" spid="195" grpId="10"/>
      <p:bldP build="whole" bldLvl="1" animBg="1" rev="0" advAuto="0" spid="193" grpId="6"/>
      <p:bldP build="whole" bldLvl="1" animBg="1" rev="0" advAuto="0" spid="194" grpId="2"/>
      <p:bldP build="whole" bldLvl="1" animBg="1" rev="0" advAuto="0" spid="196" grpId="4"/>
      <p:bldP build="whole" bldLvl="1" animBg="1" rev="0" advAuto="0" spid="195" grpId="3"/>
      <p:bldP build="whole" bldLvl="1" animBg="1" rev="0" advAuto="0" spid="197" grpId="5"/>
      <p:bldP build="whole" bldLvl="1" animBg="1" rev="0" advAuto="0" spid="196" grpId="7"/>
      <p:bldP build="whole" bldLvl="1" animBg="1" rev="0" advAuto="0" spid="193" grpId="1"/>
      <p:bldP build="whole" bldLvl="1" animBg="1" rev="0" advAuto="0" spid="197" grpId="8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New Simplified and Elegant UI"/>
          <p:cNvSpPr txBox="1"/>
          <p:nvPr/>
        </p:nvSpPr>
        <p:spPr>
          <a:xfrm>
            <a:off x="4107007" y="1299412"/>
            <a:ext cx="16169986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-90" sz="9000">
                <a:latin typeface="Manrope ExtraLight Bold"/>
                <a:ea typeface="Manrope ExtraLight Bold"/>
                <a:cs typeface="Manrope ExtraLight Bold"/>
                <a:sym typeface="Manrope ExtraLight Bold"/>
              </a:defRPr>
            </a:lvl1pPr>
          </a:lstStyle>
          <a:p>
            <a:pPr/>
            <a:r>
              <a:t>New Simplified and Elegant UI</a:t>
            </a:r>
          </a:p>
        </p:txBody>
      </p:sp>
      <p:pic>
        <p:nvPicPr>
          <p:cNvPr id="200" name="Screen 12.png" descr="Screen 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00096" y="4149320"/>
            <a:ext cx="3783806" cy="818854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xit" nodeType="afterEffect" presetSubtype="32" presetID="23" grpId="3" fill="hold">
                                  <p:stCondLst>
                                    <p:cond delay="4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500"/>
                            </p:stCondLst>
                            <p:childTnLst>
                              <p:par>
                                <p:cTn id="20" presetClass="exit" nodeType="afterEffect" presetSubtype="32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9" grpId="1"/>
      <p:bldP build="whole" bldLvl="1" animBg="1" rev="0" advAuto="0" spid="200" grpId="2"/>
      <p:bldP build="whole" bldLvl="1" animBg="1" rev="0" advAuto="0" spid="199" grpId="3"/>
      <p:bldP build="whole" bldLvl="1" animBg="1" rev="0" advAuto="0" spid="200" grpId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lean and Beautiful Elements to Simplify Reading Important Info"/>
          <p:cNvSpPr txBox="1"/>
          <p:nvPr/>
        </p:nvSpPr>
        <p:spPr>
          <a:xfrm>
            <a:off x="1081969" y="674572"/>
            <a:ext cx="22220062" cy="2913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-90" sz="9000">
                <a:latin typeface="Manrope ExtraLight Bold"/>
                <a:ea typeface="Manrope ExtraLight Bold"/>
                <a:cs typeface="Manrope ExtraLight Bold"/>
                <a:sym typeface="Manrope ExtraLight Bold"/>
              </a:defRPr>
            </a:lvl1pPr>
          </a:lstStyle>
          <a:p>
            <a:pPr/>
            <a:r>
              <a:t>Clean and Beautiful Elements to Simplify Reading Important Info</a:t>
            </a:r>
          </a:p>
        </p:txBody>
      </p:sp>
      <p:pic>
        <p:nvPicPr>
          <p:cNvPr id="203" name="Screen 13.png" descr="Screen 1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52508" y="4307346"/>
            <a:ext cx="3783805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204" name="Screen 14.png" descr="Screen 1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00096" y="4307346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205" name="Screen 15.png" descr="Screen 1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947685" y="4307346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ntr" nodeType="afterEffect" presetSubtype="4" presetID="2" grpId="3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200"/>
                            </p:stCondLst>
                            <p:childTnLst>
                              <p:par>
                                <p:cTn id="20" presetClass="entr" nodeType="afterEffect" presetSubtype="4" presetID="2" grpId="4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400"/>
                            </p:stCondLst>
                            <p:childTnLst>
                              <p:par>
                                <p:cTn id="25" presetClass="exit" nodeType="afterEffect" presetSubtype="32" presetID="23" grpId="5" fill="hold">
                                  <p:stCondLst>
                                    <p:cond delay="4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900"/>
                            </p:stCondLst>
                            <p:childTnLst>
                              <p:par>
                                <p:cTn id="30" presetClass="exit" nodeType="afterEffect" presetSubtype="32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400"/>
                            </p:stCondLst>
                            <p:childTnLst>
                              <p:par>
                                <p:cTn id="35" presetClass="exit" nodeType="afterEffect" presetSubtype="32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900"/>
                            </p:stCondLst>
                            <p:childTnLst>
                              <p:par>
                                <p:cTn id="40" presetClass="exit" nodeType="afterEffect" presetSubtype="32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5" grpId="6"/>
      <p:bldP build="whole" bldLvl="1" animBg="1" rev="0" advAuto="0" spid="203" grpId="7"/>
      <p:bldP build="whole" bldLvl="1" animBg="1" rev="0" advAuto="0" spid="204" grpId="3"/>
      <p:bldP build="whole" bldLvl="1" animBg="1" rev="0" advAuto="0" spid="202" grpId="5"/>
      <p:bldP build="whole" bldLvl="1" animBg="1" rev="0" advAuto="0" spid="203" grpId="2"/>
      <p:bldP build="whole" bldLvl="1" animBg="1" rev="0" advAuto="0" spid="204" grpId="8"/>
      <p:bldP build="whole" bldLvl="1" animBg="1" rev="0" advAuto="0" spid="205" grpId="4"/>
      <p:bldP build="whole" bldLvl="1" animBg="1" rev="0" advAuto="0" spid="20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ompletely Reimagined Live Tracking"/>
          <p:cNvSpPr txBox="1"/>
          <p:nvPr/>
        </p:nvSpPr>
        <p:spPr>
          <a:xfrm>
            <a:off x="2016084" y="1299412"/>
            <a:ext cx="20351831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-90" sz="9000">
                <a:latin typeface="Manrope ExtraLight Bold"/>
                <a:ea typeface="Manrope ExtraLight Bold"/>
                <a:cs typeface="Manrope ExtraLight Bold"/>
                <a:sym typeface="Manrope ExtraLight Bold"/>
              </a:defRPr>
            </a:lvl1pPr>
          </a:lstStyle>
          <a:p>
            <a:pPr/>
            <a:r>
              <a:t>Completely Reimagined Live Tracking</a:t>
            </a:r>
          </a:p>
        </p:txBody>
      </p:sp>
      <p:pic>
        <p:nvPicPr>
          <p:cNvPr id="208" name="Screen 16.png" descr="Screen 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00096" y="4284379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xit" nodeType="afterEffect" presetSubtype="32" presetID="23" grpId="3" fill="hold">
                                  <p:stCondLst>
                                    <p:cond delay="4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500"/>
                            </p:stCondLst>
                            <p:childTnLst>
                              <p:par>
                                <p:cTn id="20" presetClass="exit" nodeType="afterEffect" presetSubtype="32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8" grpId="4"/>
      <p:bldP build="whole" bldLvl="1" animBg="1" rev="0" advAuto="0" spid="207" grpId="1"/>
      <p:bldP build="whole" bldLvl="1" animBg="1" rev="0" advAuto="0" spid="207" grpId="3"/>
      <p:bldP build="whole" bldLvl="1" animBg="1" rev="0" advAuto="0" spid="208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uper Simple Settings Menu"/>
          <p:cNvSpPr txBox="1"/>
          <p:nvPr/>
        </p:nvSpPr>
        <p:spPr>
          <a:xfrm>
            <a:off x="4443715" y="1299412"/>
            <a:ext cx="15496571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-90" sz="9000">
                <a:latin typeface="Manrope ExtraLight Bold"/>
                <a:ea typeface="Manrope ExtraLight Bold"/>
                <a:cs typeface="Manrope ExtraLight Bold"/>
                <a:sym typeface="Manrope ExtraLight Bold"/>
              </a:defRPr>
            </a:lvl1pPr>
          </a:lstStyle>
          <a:p>
            <a:pPr/>
            <a:r>
              <a:t>Super Simple Settings Menu</a:t>
            </a:r>
          </a:p>
        </p:txBody>
      </p:sp>
      <p:pic>
        <p:nvPicPr>
          <p:cNvPr id="211" name="Screen 18.png" descr="Screen 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8714" y="4284771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212" name="Screen 17.png" descr="Screen 1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76303" y="4284771"/>
            <a:ext cx="3783805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213" name="Screen 20.png" descr="Screen 2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623892" y="4284771"/>
            <a:ext cx="3783805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  <p:pic>
        <p:nvPicPr>
          <p:cNvPr id="214" name="Screen 19.png" descr="Screen 19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271480" y="4284771"/>
            <a:ext cx="3783806" cy="81885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30300" dist="635000" dir="540000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ntr" nodeType="afterEffect" presetSubtype="4" presetID="2" grpId="3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200"/>
                            </p:stCondLst>
                            <p:childTnLst>
                              <p:par>
                                <p:cTn id="20" presetClass="entr" nodeType="afterEffect" presetSubtype="4" presetID="2" grpId="4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400"/>
                            </p:stCondLst>
                            <p:childTnLst>
                              <p:par>
                                <p:cTn id="25" presetClass="entr" nodeType="afterEffect" presetSubtype="4" presetID="2" grpId="5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600"/>
                            </p:stCondLst>
                            <p:childTnLst>
                              <p:par>
                                <p:cTn id="30" presetClass="exit" nodeType="afterEffect" presetSubtype="32" presetID="23" grpId="6" fill="hold">
                                  <p:stCondLst>
                                    <p:cond delay="4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100"/>
                            </p:stCondLst>
                            <p:childTnLst>
                              <p:par>
                                <p:cTn id="35" presetClass="exit" nodeType="afterEffect" presetSubtype="32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600"/>
                            </p:stCondLst>
                            <p:childTnLst>
                              <p:par>
                                <p:cTn id="40" presetClass="exit" nodeType="afterEffect" presetSubtype="32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1100"/>
                            </p:stCondLst>
                            <p:childTnLst>
                              <p:par>
                                <p:cTn id="45" presetClass="exit" nodeType="afterEffect" presetSubtype="32" presetID="2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1600"/>
                            </p:stCondLst>
                            <p:childTnLst>
                              <p:par>
                                <p:cTn id="50" presetClass="exit" nodeType="afterEffect" presetSubtype="32" presetID="2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4" grpId="8"/>
      <p:bldP build="whole" bldLvl="1" animBg="1" rev="0" advAuto="0" spid="212" grpId="10"/>
      <p:bldP build="whole" bldLvl="1" animBg="1" rev="0" advAuto="0" spid="210" grpId="1"/>
      <p:bldP build="whole" bldLvl="1" animBg="1" rev="0" advAuto="0" spid="212" grpId="3"/>
      <p:bldP build="whole" bldLvl="1" animBg="1" rev="0" advAuto="0" spid="211" grpId="9"/>
      <p:bldP build="whole" bldLvl="1" animBg="1" rev="0" advAuto="0" spid="214" grpId="5"/>
      <p:bldP build="whole" bldLvl="1" animBg="1" rev="0" advAuto="0" spid="213" grpId="4"/>
      <p:bldP build="whole" bldLvl="1" animBg="1" rev="0" advAuto="0" spid="211" grpId="2"/>
      <p:bldP build="whole" bldLvl="1" animBg="1" rev="0" advAuto="0" spid="210" grpId="6"/>
      <p:bldP build="whole" bldLvl="1" animBg="1" rev="0" advAuto="0" spid="213" grpId="7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44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b="0" baseline="0" cap="none" i="0" spc="-26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Compact Regular"/>
            <a:ea typeface="Graphik Compact Regular"/>
            <a:cs typeface="Graphik Compact Regular"/>
            <a:sym typeface="Graphik Compac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44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b="0" baseline="0" cap="none" i="0" spc="-26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Compact Regular"/>
            <a:ea typeface="Graphik Compact Regular"/>
            <a:cs typeface="Graphik Compact Regular"/>
            <a:sym typeface="Graphik Compac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